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287500" cy="9525000"/>
  <p:notesSz cx="14287500" cy="952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1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2038" y="2952750"/>
            <a:ext cx="12149773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4077" y="5334000"/>
            <a:ext cx="10005695" cy="238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692" y="2190750"/>
            <a:ext cx="6217825" cy="628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61332" y="2190750"/>
            <a:ext cx="6217825" cy="628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692" y="381000"/>
            <a:ext cx="12864465" cy="152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692" y="2190750"/>
            <a:ext cx="12864465" cy="628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9909" y="8858250"/>
            <a:ext cx="4574032" cy="47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4692" y="8858250"/>
            <a:ext cx="3287585" cy="47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1572" y="8858250"/>
            <a:ext cx="3287585" cy="47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9023" cy="952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0" y="443813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Title -</a:t>
            </a:r>
            <a:endParaRPr lang="en-IN" sz="4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4019" y="53676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Team Name -</a:t>
            </a:r>
            <a:endParaRPr lang="en-IN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9023" cy="952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6345" y="1995616"/>
            <a:ext cx="15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THEME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550" y="33147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(Clearly outline the main problem your project aims to address. Highlight the impact and significance of this problem.)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9023" cy="952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150" y="3543300"/>
            <a:ext cx="1097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Describe your idea in a maximum of Seven slides, excluding the cover page and conclusion page.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 the same template provided in the sample PPT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you wish to attach a prototype display, ensure that the link (Drive Link or </a:t>
            </a:r>
            <a:r>
              <a:rPr lang="en-US" sz="2400" dirty="0" err="1">
                <a:solidFill>
                  <a:schemeClr val="bg1"/>
                </a:solidFill>
              </a:rPr>
              <a:t>Figma</a:t>
            </a:r>
            <a:r>
              <a:rPr lang="en-US" sz="2400" dirty="0">
                <a:solidFill>
                  <a:schemeClr val="bg1"/>
                </a:solidFill>
              </a:rPr>
              <a:t> Link) is set to public access.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Cover all the listed topics related to your project within these seven slides only.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9023" cy="952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6550" y="28575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(Highlight your project's unique and valuable features with supporting data. 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6408"/>
            <a:ext cx="14289023" cy="930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550" y="1714500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( Describe how your project positively affects society or the market, highlighting key benefits. )</a:t>
            </a:r>
            <a:endParaRPr lang="en-IN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9023" cy="952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25527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List the technologies, programming languages, frameworks, and tools used in your project.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262" y="67437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Provide key features, functionalities, and  visuals or screenshots to demonstrate how it works.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5350" y="3100012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clear and visually appealing flowchart diagram.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9023" cy="952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350" y="31623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 Name: [Full Name ]</a:t>
            </a:r>
          </a:p>
          <a:p>
            <a:r>
              <a:rPr lang="en-US" sz="2800" dirty="0">
                <a:solidFill>
                  <a:schemeClr val="bg1"/>
                </a:solidFill>
              </a:rPr>
              <a:t>Year: FE/SE/TE/BE(Branch Name) 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Mobile Number: XXXXXXXXXX</a:t>
            </a:r>
          </a:p>
          <a:p>
            <a:r>
              <a:rPr lang="en-US" sz="2800" dirty="0">
                <a:solidFill>
                  <a:schemeClr val="bg1"/>
                </a:solidFill>
              </a:rPr>
              <a:t>Email ID: [Email Address] )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 each group member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*1st name will be considered as the team leader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213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ready to dive into the space of hackathon-2.pdf</dc:title>
  <dc:creator>Yash Bhandari</dc:creator>
  <cp:keywords>DAGeiDMd3DQ,BAFrhJzN-9g,0</cp:keywords>
  <cp:lastModifiedBy>Y B</cp:lastModifiedBy>
  <cp:revision>4</cp:revision>
  <dcterms:created xsi:type="dcterms:W3CDTF">2025-03-08T08:54:40Z</dcterms:created>
  <dcterms:modified xsi:type="dcterms:W3CDTF">2025-03-08T09:17:33Z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2025-03-08T00:00:00Z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2025-03-08T00:00:00Z</vt:filetime>
  </property>
</Properties>
</file>